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sldIdLst>
    <p:sldId id="268" r:id="rId5"/>
    <p:sldId id="316" r:id="rId6"/>
    <p:sldId id="31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1960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3901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FD11F662-F2E0-4A0A-B914-7903D7C4D0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3" name="Title Placeholder 1"/>
          <p:cNvSpPr>
            <a:spLocks noGrp="1"/>
          </p:cNvSpPr>
          <p:nvPr>
            <p:ph type="title"/>
          </p:nvPr>
        </p:nvSpPr>
        <p:spPr>
          <a:xfrm>
            <a:off x="2476483" y="380979"/>
            <a:ext cx="7239052" cy="74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21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>
          <a:xfrm>
            <a:off x="1047755" y="1428738"/>
            <a:ext cx="10191749" cy="4381515"/>
          </a:xfrm>
        </p:spPr>
        <p:txBody>
          <a:bodyPr/>
          <a:lstStyle>
            <a:lvl1pPr marL="0" indent="289009">
              <a:buNone/>
              <a:defRPr>
                <a:solidFill>
                  <a:schemeClr val="bg1"/>
                </a:solidFill>
              </a:defRPr>
            </a:lvl1pPr>
            <a:lvl2pPr marL="0" indent="289009">
              <a:buNone/>
              <a:defRPr/>
            </a:lvl2pPr>
            <a:lvl3pPr marL="0" indent="289009">
              <a:buNone/>
              <a:defRPr/>
            </a:lvl3pPr>
            <a:lvl4pPr marL="0" indent="289009">
              <a:buNone/>
              <a:defRPr/>
            </a:lvl4pPr>
            <a:lvl5pPr marL="0" indent="289009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cover/>
      </p:transition>
    </mc:Choice>
    <mc:Fallback xmlns="">
      <p:transition spd="slow" advClick="0" advTm="7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745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62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8489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116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641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743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4659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8986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A0C2EB-1D34-4A76-ADAA-BC9E7975ADCB}" type="datetimeFigureOut">
              <a:rPr lang="es-419" smtClean="0"/>
              <a:t>19/10/2022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47DFCE-A959-4C23-9485-905C6A06BCB1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ángulo isósceles 23"/>
          <p:cNvSpPr/>
          <p:nvPr/>
        </p:nvSpPr>
        <p:spPr>
          <a:xfrm>
            <a:off x="5673320" y="842182"/>
            <a:ext cx="5133624" cy="4106933"/>
          </a:xfrm>
          <a:prstGeom prst="triangl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/>
          </a:p>
        </p:txBody>
      </p:sp>
      <p:sp>
        <p:nvSpPr>
          <p:cNvPr id="27" name="Triángulo isósceles 26"/>
          <p:cNvSpPr/>
          <p:nvPr/>
        </p:nvSpPr>
        <p:spPr>
          <a:xfrm>
            <a:off x="4456360" y="2969723"/>
            <a:ext cx="5133624" cy="4106933"/>
          </a:xfrm>
          <a:prstGeom prst="triangle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/>
          </a:p>
        </p:txBody>
      </p:sp>
      <p:sp>
        <p:nvSpPr>
          <p:cNvPr id="28" name="Triángulo isósceles 27"/>
          <p:cNvSpPr/>
          <p:nvPr/>
        </p:nvSpPr>
        <p:spPr>
          <a:xfrm>
            <a:off x="5502945" y="4170177"/>
            <a:ext cx="2490395" cy="1992333"/>
          </a:xfrm>
          <a:prstGeom prst="triangl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/>
          </a:p>
        </p:txBody>
      </p:sp>
      <p:sp>
        <p:nvSpPr>
          <p:cNvPr id="29" name="Triángulo isósceles 28"/>
          <p:cNvSpPr/>
          <p:nvPr/>
        </p:nvSpPr>
        <p:spPr>
          <a:xfrm>
            <a:off x="10083995" y="1973557"/>
            <a:ext cx="2086111" cy="1992333"/>
          </a:xfrm>
          <a:prstGeom prst="triangl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/>
          </a:p>
        </p:txBody>
      </p:sp>
      <p:sp>
        <p:nvSpPr>
          <p:cNvPr id="31" name="Rectángulo 30"/>
          <p:cNvSpPr/>
          <p:nvPr/>
        </p:nvSpPr>
        <p:spPr>
          <a:xfrm rot="17958521">
            <a:off x="4175488" y="3769294"/>
            <a:ext cx="7626537" cy="367311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 rot="17958521">
            <a:off x="4933968" y="3782237"/>
            <a:ext cx="7626537" cy="367311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 rot="17958521">
            <a:off x="5610222" y="3940691"/>
            <a:ext cx="7626537" cy="367311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 rot="17958521">
            <a:off x="6185315" y="4239759"/>
            <a:ext cx="7626537" cy="367311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 rot="14333841">
            <a:off x="4144340" y="3660845"/>
            <a:ext cx="7626537" cy="64277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323943" y="5730018"/>
            <a:ext cx="9144000" cy="68653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23" name="Triángulo isósceles 23"/>
          <p:cNvSpPr/>
          <p:nvPr/>
        </p:nvSpPr>
        <p:spPr>
          <a:xfrm>
            <a:off x="1534484" y="905026"/>
            <a:ext cx="5133624" cy="4106933"/>
          </a:xfrm>
          <a:prstGeom prst="triangl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/>
          </a:p>
        </p:txBody>
      </p:sp>
      <p:sp>
        <p:nvSpPr>
          <p:cNvPr id="25" name="Rectángulo 33"/>
          <p:cNvSpPr/>
          <p:nvPr/>
        </p:nvSpPr>
        <p:spPr>
          <a:xfrm rot="17958521">
            <a:off x="1689675" y="3951586"/>
            <a:ext cx="7626537" cy="367311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26" name="Rectángulo 32"/>
          <p:cNvSpPr/>
          <p:nvPr/>
        </p:nvSpPr>
        <p:spPr>
          <a:xfrm rot="17958521">
            <a:off x="978456" y="3705340"/>
            <a:ext cx="7626537" cy="367311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38" name="Rectángulo 32"/>
          <p:cNvSpPr/>
          <p:nvPr/>
        </p:nvSpPr>
        <p:spPr>
          <a:xfrm rot="17958521">
            <a:off x="356173" y="3361601"/>
            <a:ext cx="7626537" cy="367311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>
              <a:solidFill>
                <a:schemeClr val="tx1"/>
              </a:solidFill>
            </a:endParaRPr>
          </a:p>
        </p:txBody>
      </p:sp>
      <p:sp>
        <p:nvSpPr>
          <p:cNvPr id="39" name="Triángulo isósceles 27"/>
          <p:cNvSpPr/>
          <p:nvPr/>
        </p:nvSpPr>
        <p:spPr>
          <a:xfrm>
            <a:off x="1607475" y="3965889"/>
            <a:ext cx="2490395" cy="1992333"/>
          </a:xfrm>
          <a:prstGeom prst="triangl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/>
          </a:p>
        </p:txBody>
      </p:sp>
      <p:sp>
        <p:nvSpPr>
          <p:cNvPr id="40" name="Triángulo isósceles 23"/>
          <p:cNvSpPr/>
          <p:nvPr/>
        </p:nvSpPr>
        <p:spPr>
          <a:xfrm>
            <a:off x="-21638" y="842182"/>
            <a:ext cx="4411503" cy="4106933"/>
          </a:xfrm>
          <a:prstGeom prst="triangle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6"/>
          </a:p>
        </p:txBody>
      </p:sp>
      <p:pic>
        <p:nvPicPr>
          <p:cNvPr id="51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9" r="69855" b="23801"/>
          <a:stretch/>
        </p:blipFill>
        <p:spPr>
          <a:xfrm>
            <a:off x="2380222" y="3687389"/>
            <a:ext cx="1870881" cy="1795639"/>
          </a:xfrm>
          <a:prstGeom prst="rect">
            <a:avLst/>
          </a:prstGeom>
        </p:spPr>
      </p:pic>
      <p:sp>
        <p:nvSpPr>
          <p:cNvPr id="52" name="CuadroTexto 50"/>
          <p:cNvSpPr txBox="1"/>
          <p:nvPr/>
        </p:nvSpPr>
        <p:spPr>
          <a:xfrm>
            <a:off x="1919537" y="4099959"/>
            <a:ext cx="3089903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78" b="1" dirty="0">
                <a:latin typeface="+mj-lt"/>
              </a:rPr>
              <a:t> </a:t>
            </a:r>
            <a:endParaRPr lang="es-CO" sz="1927" b="1" dirty="0">
              <a:latin typeface="+mj-lt"/>
            </a:endParaRPr>
          </a:p>
        </p:txBody>
      </p:sp>
      <p:sp>
        <p:nvSpPr>
          <p:cNvPr id="53" name="6 Marcador de contenido"/>
          <p:cNvSpPr txBox="1">
            <a:spLocks/>
          </p:cNvSpPr>
          <p:nvPr/>
        </p:nvSpPr>
        <p:spPr>
          <a:xfrm>
            <a:off x="3071664" y="5241873"/>
            <a:ext cx="844940" cy="287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00797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22071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6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43345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2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4301" indent="-120478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05576" indent="-120478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67009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88284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9558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30833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6058" indent="0" algn="just">
              <a:buNone/>
            </a:pPr>
            <a:r>
              <a:rPr lang="es-CO" sz="1139" b="1" dirty="0">
                <a:latin typeface="+mj-lt"/>
              </a:rPr>
              <a:t>Lugar:</a:t>
            </a:r>
            <a:endParaRPr lang="es-CO" sz="1139" dirty="0">
              <a:latin typeface="+mj-lt"/>
            </a:endParaRPr>
          </a:p>
          <a:p>
            <a:pPr marL="56058" indent="0" algn="just">
              <a:buNone/>
            </a:pPr>
            <a:endParaRPr lang="es-CO" sz="2100" b="1" dirty="0">
              <a:latin typeface="+mj-lt"/>
            </a:endParaRPr>
          </a:p>
          <a:p>
            <a:pPr marL="56058" indent="0" algn="just">
              <a:buNone/>
            </a:pPr>
            <a:endParaRPr lang="es-CO" sz="1226" dirty="0">
              <a:latin typeface="+mj-lt"/>
            </a:endParaRPr>
          </a:p>
        </p:txBody>
      </p:sp>
      <p:sp>
        <p:nvSpPr>
          <p:cNvPr id="54" name="6 Marcador de contenido"/>
          <p:cNvSpPr txBox="1">
            <a:spLocks/>
          </p:cNvSpPr>
          <p:nvPr/>
        </p:nvSpPr>
        <p:spPr>
          <a:xfrm>
            <a:off x="5577564" y="5195361"/>
            <a:ext cx="844940" cy="287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00797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22071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6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43345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2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4301" indent="-120478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05576" indent="-120478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67009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88284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9558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30833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6058" indent="0" algn="just">
              <a:buNone/>
            </a:pPr>
            <a:r>
              <a:rPr lang="es-CO" sz="1139" b="1" dirty="0">
                <a:latin typeface="+mj-lt"/>
              </a:rPr>
              <a:t>Fecha:</a:t>
            </a:r>
          </a:p>
          <a:p>
            <a:pPr marL="56058" indent="0" algn="just">
              <a:buNone/>
            </a:pPr>
            <a:endParaRPr lang="es-CO" sz="1226" dirty="0">
              <a:latin typeface="+mj-lt"/>
            </a:endParaRPr>
          </a:p>
          <a:p>
            <a:pPr marL="56058" indent="0" algn="just">
              <a:buNone/>
            </a:pPr>
            <a:endParaRPr lang="es-CO" sz="1226" dirty="0">
              <a:latin typeface="+mj-lt"/>
            </a:endParaRPr>
          </a:p>
        </p:txBody>
      </p:sp>
      <p:pic>
        <p:nvPicPr>
          <p:cNvPr id="57" name="Imagen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6" t="24559" r="6946" b="23801"/>
          <a:stretch/>
        </p:blipFill>
        <p:spPr>
          <a:xfrm>
            <a:off x="7606044" y="3695720"/>
            <a:ext cx="1481983" cy="1795639"/>
          </a:xfrm>
          <a:prstGeom prst="rect">
            <a:avLst/>
          </a:prstGeom>
        </p:spPr>
      </p:pic>
      <p:sp>
        <p:nvSpPr>
          <p:cNvPr id="58" name="6 Marcador de contenido"/>
          <p:cNvSpPr txBox="1">
            <a:spLocks/>
          </p:cNvSpPr>
          <p:nvPr/>
        </p:nvSpPr>
        <p:spPr>
          <a:xfrm>
            <a:off x="8022366" y="5197391"/>
            <a:ext cx="844940" cy="287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00797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22071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6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43345" indent="-20079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12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84301" indent="-120478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05576" indent="-120478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67009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88284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9558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30833" indent="-160637" algn="l" defTabSz="321274" rtl="0" eaLnBrk="1" latinLnBrk="0" hangingPunct="1">
              <a:spcBef>
                <a:spcPct val="20000"/>
              </a:spcBef>
              <a:spcAft>
                <a:spcPts val="422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984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6058" indent="0" algn="just">
              <a:buNone/>
            </a:pPr>
            <a:r>
              <a:rPr lang="es-CO" sz="1139" b="1" dirty="0">
                <a:latin typeface="+mj-lt"/>
              </a:rPr>
              <a:t>Hora:</a:t>
            </a:r>
          </a:p>
          <a:p>
            <a:pPr marL="56058" indent="0" algn="just">
              <a:buNone/>
            </a:pPr>
            <a:endParaRPr lang="es-CO" sz="1226" dirty="0">
              <a:latin typeface="+mj-lt"/>
            </a:endParaRPr>
          </a:p>
          <a:p>
            <a:pPr marL="56058" indent="0" algn="just">
              <a:buNone/>
            </a:pPr>
            <a:endParaRPr lang="es-CO" sz="1226" dirty="0">
              <a:latin typeface="+mj-lt"/>
            </a:endParaRPr>
          </a:p>
        </p:txBody>
      </p:sp>
      <p:sp>
        <p:nvSpPr>
          <p:cNvPr id="70" name="CuadroTexto 50"/>
          <p:cNvSpPr txBox="1"/>
          <p:nvPr/>
        </p:nvSpPr>
        <p:spPr>
          <a:xfrm>
            <a:off x="7268255" y="5628709"/>
            <a:ext cx="2891729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927" b="1" dirty="0">
                <a:latin typeface="Calibri" panose="020F0502020204030204" pitchFamily="34" charset="0"/>
              </a:rPr>
              <a:t>DE 11:00 AM - 3:00 PM</a:t>
            </a:r>
          </a:p>
        </p:txBody>
      </p:sp>
      <p:sp>
        <p:nvSpPr>
          <p:cNvPr id="71" name="CuadroTexto 50"/>
          <p:cNvSpPr txBox="1"/>
          <p:nvPr/>
        </p:nvSpPr>
        <p:spPr>
          <a:xfrm>
            <a:off x="4733764" y="5642209"/>
            <a:ext cx="2403109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27" b="1" dirty="0">
                <a:latin typeface="Calibri" panose="020F0502020204030204" pitchFamily="34" charset="0"/>
              </a:rPr>
              <a:t>28 DE OCTUBRE </a:t>
            </a:r>
          </a:p>
        </p:txBody>
      </p:sp>
      <p:pic>
        <p:nvPicPr>
          <p:cNvPr id="73" name="7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41922" r="36583" b="28692"/>
          <a:stretch/>
        </p:blipFill>
        <p:spPr>
          <a:xfrm>
            <a:off x="5149743" y="3853791"/>
            <a:ext cx="1404851" cy="1404414"/>
          </a:xfrm>
          <a:prstGeom prst="rect">
            <a:avLst/>
          </a:prstGeom>
        </p:spPr>
      </p:pic>
      <p:sp>
        <p:nvSpPr>
          <p:cNvPr id="76" name="CuadroTexto 50"/>
          <p:cNvSpPr txBox="1"/>
          <p:nvPr/>
        </p:nvSpPr>
        <p:spPr>
          <a:xfrm>
            <a:off x="2602015" y="1934021"/>
            <a:ext cx="7460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cs typeface="Calibri"/>
              </a:rPr>
              <a:t>Ven al Kiosco que por 1 día se ubicará en el FESS y adquiere tus entradas al Teatro Nacional con el 15 % de descuento</a:t>
            </a:r>
            <a:endParaRPr lang="es-CO" sz="2800" b="1" dirty="0">
              <a:latin typeface="Calibri" panose="020F0502020204030204" pitchFamily="34" charset="0"/>
            </a:endParaRPr>
          </a:p>
        </p:txBody>
      </p:sp>
      <p:sp>
        <p:nvSpPr>
          <p:cNvPr id="47" name="CuadroTexto 50">
            <a:extLst>
              <a:ext uri="{FF2B5EF4-FFF2-40B4-BE49-F238E27FC236}">
                <a16:creationId xmlns:a16="http://schemas.microsoft.com/office/drawing/2014/main" id="{3E468DB4-1DE2-481F-9C9F-2BA6006F6D4B}"/>
              </a:ext>
            </a:extLst>
          </p:cNvPr>
          <p:cNvSpPr txBox="1"/>
          <p:nvPr/>
        </p:nvSpPr>
        <p:spPr>
          <a:xfrm>
            <a:off x="4870758" y="633815"/>
            <a:ext cx="295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</a:rPr>
              <a:t>DISFRUTA DE ESTE NUEVO CONVENIO </a:t>
            </a:r>
          </a:p>
        </p:txBody>
      </p:sp>
      <p:sp>
        <p:nvSpPr>
          <p:cNvPr id="48" name="CuadroTexto 50">
            <a:extLst>
              <a:ext uri="{FF2B5EF4-FFF2-40B4-BE49-F238E27FC236}">
                <a16:creationId xmlns:a16="http://schemas.microsoft.com/office/drawing/2014/main" id="{D257F795-214D-4ABA-9A19-C657B663C8BB}"/>
              </a:ext>
            </a:extLst>
          </p:cNvPr>
          <p:cNvSpPr txBox="1"/>
          <p:nvPr/>
        </p:nvSpPr>
        <p:spPr>
          <a:xfrm>
            <a:off x="1941754" y="5638335"/>
            <a:ext cx="2868894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27" b="1" dirty="0">
                <a:latin typeface="Calibri" panose="020F0502020204030204" pitchFamily="34" charset="0"/>
              </a:rPr>
              <a:t>FESS</a:t>
            </a:r>
          </a:p>
        </p:txBody>
      </p:sp>
      <p:pic>
        <p:nvPicPr>
          <p:cNvPr id="41" name="Imagen 4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2F49ABE-04B0-5BAD-6C00-CFDD63DC92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 b="3896"/>
          <a:stretch/>
        </p:blipFill>
        <p:spPr>
          <a:xfrm>
            <a:off x="204628" y="419899"/>
            <a:ext cx="4409380" cy="117038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D14460-65F9-418B-BD0F-81523B34D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31" y="69645"/>
            <a:ext cx="2697423" cy="21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cover/>
      </p:transition>
    </mc:Choice>
    <mc:Fallback xmlns="">
      <p:transition spd="slow" advClick="0" advTm="7000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5385ED1D-D63B-471B-BA77-8BD8C2BCA4A1}"/>
              </a:ext>
            </a:extLst>
          </p:cNvPr>
          <p:cNvSpPr txBox="1"/>
          <p:nvPr/>
        </p:nvSpPr>
        <p:spPr>
          <a:xfrm>
            <a:off x="3057681" y="246874"/>
            <a:ext cx="6477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cs typeface="Calibri"/>
              </a:rPr>
              <a:t>PROGRAMACIÓN MES DE NOVIEMBRE</a:t>
            </a:r>
          </a:p>
          <a:p>
            <a:pPr algn="ctr"/>
            <a:r>
              <a:rPr lang="es-ES" sz="1600" dirty="0">
                <a:cs typeface="Calibri"/>
              </a:rPr>
              <a:t>Adquiere nuestros espectáculos con el 15 % de descuento.</a:t>
            </a:r>
            <a:endParaRPr lang="es-ES" sz="1400" dirty="0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794BA8-80B9-AD1A-BBE0-B0A5E064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187147"/>
            <a:ext cx="3136231" cy="51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21AB1D-C617-68FA-33AC-E10CC5BC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03" y="1192464"/>
            <a:ext cx="2979383" cy="51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57D5B8AD-5169-6910-8953-47533D27C4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 b="3896"/>
          <a:stretch/>
        </p:blipFill>
        <p:spPr>
          <a:xfrm>
            <a:off x="452601" y="130646"/>
            <a:ext cx="3136231" cy="95450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E77AF7-9CF5-37FF-184C-59BC3A3B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2" y="1192465"/>
            <a:ext cx="2979382" cy="51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EF0139-F26D-4075-815A-6D227DC16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83" y="-83577"/>
            <a:ext cx="2474871" cy="18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8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5385ED1D-D63B-471B-BA77-8BD8C2BCA4A1}"/>
              </a:ext>
            </a:extLst>
          </p:cNvPr>
          <p:cNvSpPr txBox="1"/>
          <p:nvPr/>
        </p:nvSpPr>
        <p:spPr>
          <a:xfrm>
            <a:off x="2987386" y="227119"/>
            <a:ext cx="6477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cs typeface="Calibri"/>
              </a:rPr>
              <a:t>PROGRAMACIÓN MES DE NOVIEMBRE</a:t>
            </a:r>
          </a:p>
          <a:p>
            <a:pPr algn="ctr"/>
            <a:r>
              <a:rPr lang="es-ES" sz="1600" dirty="0">
                <a:cs typeface="Calibri"/>
              </a:rPr>
              <a:t>Adquiere nuestros espectáculos con el 15 % de descuento.</a:t>
            </a:r>
            <a:endParaRPr lang="es-ES" sz="1400" dirty="0">
              <a:cs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A3BE76C-1125-FFD9-505E-6F8712D5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32" y="1125261"/>
            <a:ext cx="2991398" cy="52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32BA288-C701-6702-2381-A847A177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6" y="1125260"/>
            <a:ext cx="3085196" cy="52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166C2CAD-A8BA-12AC-A760-F46577ED2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 b="3896"/>
          <a:stretch/>
        </p:blipFill>
        <p:spPr>
          <a:xfrm>
            <a:off x="434591" y="68809"/>
            <a:ext cx="3136231" cy="95450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CE06F1-C16D-E7EE-9E74-ED574211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19" y="1168972"/>
            <a:ext cx="3085196" cy="51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A7DC121-CA92-4D6D-9C36-9AD7DA09A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907" y="-80472"/>
            <a:ext cx="2076308" cy="16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497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02AB572172949995233CAD6DE4B28" ma:contentTypeVersion="14" ma:contentTypeDescription="Create a new document." ma:contentTypeScope="" ma:versionID="5d7eb520aa2340e65da0682daed6c86d">
  <xsd:schema xmlns:xsd="http://www.w3.org/2001/XMLSchema" xmlns:xs="http://www.w3.org/2001/XMLSchema" xmlns:p="http://schemas.microsoft.com/office/2006/metadata/properties" xmlns:ns3="d2f64205-c1e4-47cc-9485-e1bf39fa051f" xmlns:ns4="63fea635-d254-4cab-baae-d453e4883d52" targetNamespace="http://schemas.microsoft.com/office/2006/metadata/properties" ma:root="true" ma:fieldsID="fc9a7c9109371934831652791898bd4d" ns3:_="" ns4:_="">
    <xsd:import namespace="d2f64205-c1e4-47cc-9485-e1bf39fa051f"/>
    <xsd:import namespace="63fea635-d254-4cab-baae-d453e4883d5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64205-c1e4-47cc-9485-e1bf39fa05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ea635-d254-4cab-baae-d453e4883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8819C4-E38B-4013-AB4B-85A8B25B09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E48F0-7673-41A5-AB23-F4BCDB277E1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3fea635-d254-4cab-baae-d453e4883d52"/>
    <ds:schemaRef ds:uri="d2f64205-c1e4-47cc-9485-e1bf39fa051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AC8769-B7BE-449C-8335-627E507B2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64205-c1e4-47cc-9485-e1bf39fa051f"/>
    <ds:schemaRef ds:uri="63fea635-d254-4cab-baae-d453e4883d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</TotalTime>
  <Words>75</Words>
  <Application>Microsoft Office PowerPoint</Application>
  <PresentationFormat>Panorámica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 3</vt:lpstr>
      <vt:lpstr>Retrospección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Carrillo | Coordinadora de Ventas</dc:creator>
  <cp:lastModifiedBy>Giovanni Harrison Arrieta Diaz</cp:lastModifiedBy>
  <cp:revision>13</cp:revision>
  <dcterms:created xsi:type="dcterms:W3CDTF">2022-02-07T17:09:01Z</dcterms:created>
  <dcterms:modified xsi:type="dcterms:W3CDTF">2022-10-19T22:01:39Z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0x010100ED802AB572172949995233CAD6DE4B28</vt:lpwstr>
  </property>
</Properties>
</file>